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lvl1pPr>
      <a:defRPr sz="1400">
        <a:latin typeface="Arial"/>
        <a:ea typeface="Arial"/>
        <a:cs typeface="Arial"/>
        <a:sym typeface="Arial"/>
      </a:defRPr>
    </a:lvl1pPr>
    <a:lvl2pPr>
      <a:defRPr sz="1400">
        <a:latin typeface="Arial"/>
        <a:ea typeface="Arial"/>
        <a:cs typeface="Arial"/>
        <a:sym typeface="Arial"/>
      </a:defRPr>
    </a:lvl2pPr>
    <a:lvl3pPr>
      <a:defRPr sz="1400">
        <a:latin typeface="Arial"/>
        <a:ea typeface="Arial"/>
        <a:cs typeface="Arial"/>
        <a:sym typeface="Arial"/>
      </a:defRPr>
    </a:lvl3pPr>
    <a:lvl4pPr>
      <a:defRPr sz="1400">
        <a:latin typeface="Arial"/>
        <a:ea typeface="Arial"/>
        <a:cs typeface="Arial"/>
        <a:sym typeface="Arial"/>
      </a:defRPr>
    </a:lvl4pPr>
    <a:lvl5pPr>
      <a:defRPr sz="1400">
        <a:latin typeface="Arial"/>
        <a:ea typeface="Arial"/>
        <a:cs typeface="Arial"/>
        <a:sym typeface="Arial"/>
      </a:defRPr>
    </a:lvl5pPr>
    <a:lvl6pPr>
      <a:defRPr sz="1400">
        <a:latin typeface="Arial"/>
        <a:ea typeface="Arial"/>
        <a:cs typeface="Arial"/>
        <a:sym typeface="Arial"/>
      </a:defRPr>
    </a:lvl6pPr>
    <a:lvl7pPr>
      <a:defRPr sz="1400">
        <a:latin typeface="Arial"/>
        <a:ea typeface="Arial"/>
        <a:cs typeface="Arial"/>
        <a:sym typeface="Arial"/>
      </a:defRPr>
    </a:lvl7pPr>
    <a:lvl8pPr>
      <a:defRPr sz="1400">
        <a:latin typeface="Arial"/>
        <a:ea typeface="Arial"/>
        <a:cs typeface="Arial"/>
        <a:sym typeface="Arial"/>
      </a:defRPr>
    </a:lvl8pPr>
    <a:lvl9pPr>
      <a:defRPr sz="1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/>
            </a:lvl1pPr>
            <a:lvl2pPr marL="0" indent="457200" algn="ctr">
              <a:buClrTx/>
              <a:buSzTx/>
              <a:buFontTx/>
              <a:buNone/>
              <a:defRPr sz="2400"/>
            </a:lvl2pPr>
            <a:lvl3pPr marL="0" indent="914400" algn="ctr">
              <a:buClrTx/>
              <a:buSzTx/>
              <a:buFontTx/>
              <a:buNone/>
              <a:defRPr sz="2400"/>
            </a:lvl3pPr>
            <a:lvl4pPr marL="0" indent="1371600" algn="ctr">
              <a:buClrTx/>
              <a:buSzTx/>
              <a:buFontTx/>
              <a:buNone/>
              <a:defRPr sz="2400"/>
            </a:lvl4pPr>
            <a:lvl5pPr marL="0" indent="1828800" algn="ctr">
              <a:buClrTx/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838200" y="-297657"/>
            <a:ext cx="10515600" cy="13255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 rot="5400000">
            <a:off x="-1337470" y="-6514306"/>
            <a:ext cx="4351339" cy="1051560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 rot="5400000">
            <a:off x="7133431" y="642143"/>
            <a:ext cx="5811839" cy="262890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 rot="5400000">
            <a:off x="-2067719" y="-4463257"/>
            <a:ext cx="5811838" cy="773430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  <a:endParaRPr sz="24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  <a:endParaRPr sz="24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  <a:endParaRPr sz="24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  <a:endParaRPr sz="24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b="1" sz="2400"/>
            </a:lvl1pPr>
            <a:lvl2pPr marL="0" indent="457200">
              <a:buClrTx/>
              <a:buSzTx/>
              <a:buFontTx/>
              <a:buNone/>
              <a:defRPr b="1" sz="2400"/>
            </a:lvl2pPr>
            <a:lvl3pPr marL="0" indent="914400">
              <a:buClrTx/>
              <a:buSzTx/>
              <a:buFontTx/>
              <a:buNone/>
              <a:defRPr b="1" sz="2400"/>
            </a:lvl3pPr>
            <a:lvl4pPr marL="0" indent="1371600">
              <a:buClrTx/>
              <a:buSzTx/>
              <a:buFontTx/>
              <a:buNone/>
              <a:defRPr b="1" sz="2400"/>
            </a:lvl4pPr>
            <a:lvl5pPr marL="0" indent="1828800">
              <a:buClrTx/>
              <a:buSzTx/>
              <a:buFont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Body Level One</a:t>
            </a:r>
            <a:endParaRPr b="1" sz="2400"/>
          </a:p>
          <a:p>
            <a:pPr lvl="1">
              <a:defRPr b="0" sz="1800"/>
            </a:pPr>
            <a:r>
              <a:rPr b="1" sz="2400"/>
              <a:t>Body Level Two</a:t>
            </a:r>
            <a:endParaRPr b="1" sz="2400"/>
          </a:p>
          <a:p>
            <a:pPr lvl="2">
              <a:defRPr b="0" sz="1800"/>
            </a:pPr>
            <a:r>
              <a:rPr b="1" sz="2400"/>
              <a:t>Body Level Three</a:t>
            </a:r>
            <a:endParaRPr b="1" sz="2400"/>
          </a:p>
          <a:p>
            <a:pPr lvl="3">
              <a:defRPr b="0" sz="1800"/>
            </a:pPr>
            <a:r>
              <a:rPr b="1" sz="2400"/>
              <a:t>Body Level Four</a:t>
            </a:r>
            <a:endParaRPr b="1" sz="2400"/>
          </a:p>
          <a:p>
            <a:pPr lvl="4">
              <a:defRPr b="0" sz="1800"/>
            </a:pPr>
            <a:r>
              <a:rPr b="1" sz="24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 indent="-25400">
              <a:defRPr sz="3200"/>
            </a:lvl1pPr>
            <a:lvl2pPr marL="693057" indent="-58057">
              <a:defRPr sz="3200"/>
            </a:lvl2pPr>
            <a:lvl3pPr marL="1168400" indent="-101600">
              <a:defRPr sz="3200"/>
            </a:lvl3pPr>
            <a:lvl4pPr marL="1661160" indent="-162560">
              <a:defRPr sz="3200"/>
            </a:lvl4pPr>
            <a:lvl5pPr marL="2118360" indent="-1625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0" indent="457200">
              <a:buClrTx/>
              <a:buSzTx/>
              <a:buFontTx/>
              <a:buNone/>
              <a:defRPr sz="1600"/>
            </a:lvl2pPr>
            <a:lvl3pPr marL="0" indent="914400">
              <a:buClrTx/>
              <a:buSzTx/>
              <a:buFontTx/>
              <a:buNone/>
              <a:defRPr sz="1600"/>
            </a:lvl3pPr>
            <a:lvl4pPr marL="0" indent="1371600">
              <a:buClrTx/>
              <a:buSzTx/>
              <a:buFontTx/>
              <a:buNone/>
              <a:defRPr sz="1600"/>
            </a:lvl4pPr>
            <a:lvl5pPr marL="0" indent="1828800">
              <a:buClrTx/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  <a:endParaRPr sz="1600"/>
          </a:p>
          <a:p>
            <a:pPr lvl="1">
              <a:defRPr sz="1800"/>
            </a:pPr>
            <a:r>
              <a:rPr sz="1600"/>
              <a:t>Body Level Two</a:t>
            </a:r>
            <a:endParaRPr sz="1600"/>
          </a:p>
          <a:p>
            <a:pPr lvl="2">
              <a:defRPr sz="1800"/>
            </a:pPr>
            <a:r>
              <a:rPr sz="1600"/>
              <a:t>Body Level Three</a:t>
            </a:r>
            <a:endParaRPr sz="1600"/>
          </a:p>
          <a:p>
            <a:pPr lvl="3">
              <a:defRPr sz="1800"/>
            </a:pPr>
            <a:r>
              <a:rPr sz="1600"/>
              <a:t>Body Level Four</a:t>
            </a:r>
            <a:endParaRPr sz="1600"/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610600" y="6404312"/>
            <a:ext cx="2743200" cy="269201"/>
          </a:xfrm>
          <a:prstGeom prst="rect">
            <a:avLst/>
          </a:prstGeom>
          <a:ln w="12700">
            <a:miter lim="400000"/>
          </a:ln>
        </p:spPr>
        <p:txBody>
          <a:bodyPr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228600" indent="-50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698500" indent="-889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183639" indent="-142239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6637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209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5781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353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4925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39497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9"/>
          <p:cNvGrpSpPr/>
          <p:nvPr/>
        </p:nvGrpSpPr>
        <p:grpSpPr>
          <a:xfrm>
            <a:off x="3199250" y="698400"/>
            <a:ext cx="5762701" cy="673200"/>
            <a:chOff x="0" y="0"/>
            <a:chExt cx="5762700" cy="673199"/>
          </a:xfrm>
        </p:grpSpPr>
        <p:grpSp>
          <p:nvGrpSpPr>
            <p:cNvPr id="57" name="Group 57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49" name="image1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0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1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2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3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4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5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6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58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60" name="Shape 60"/>
          <p:cNvSpPr/>
          <p:nvPr/>
        </p:nvSpPr>
        <p:spPr>
          <a:xfrm>
            <a:off x="2438399" y="2763887"/>
            <a:ext cx="6396302" cy="1138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/>
          <a:p>
            <a:pPr lvl="0" marR="101600" indent="101600" algn="r">
              <a:lnSpc>
                <a:spcPct val="115000"/>
              </a:lnSpc>
              <a:spcBef>
                <a:spcPts val="800"/>
              </a:spcBef>
              <a:defRPr sz="1800"/>
            </a:pPr>
            <a:r>
              <a:rPr b="1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</a:t>
            </a:r>
            <a:r>
              <a:rPr b="1" sz="30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oming Out of the Box</a:t>
            </a:r>
            <a:endParaRPr b="1" sz="3000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marR="101600" indent="101600" algn="r">
              <a:lnSpc>
                <a:spcPct val="115000"/>
              </a:lnSpc>
              <a:spcBef>
                <a:spcPts val="800"/>
              </a:spcBef>
              <a:defRPr sz="1800"/>
            </a:pPr>
            <a:r>
              <a:rPr i="1" sz="24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Lesson 1</a:t>
            </a:r>
          </a:p>
        </p:txBody>
      </p:sp>
      <p:sp>
        <p:nvSpPr>
          <p:cNvPr id="61" name="Shape 61"/>
          <p:cNvSpPr/>
          <p:nvPr/>
        </p:nvSpPr>
        <p:spPr>
          <a:xfrm>
            <a:off x="3701141" y="2137985"/>
            <a:ext cx="1505101" cy="1656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i="1" sz="102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>
              <a:defRPr i="0" sz="1800"/>
            </a:pPr>
            <a:r>
              <a:rPr i="1" sz="10200"/>
              <a:t>C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3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71" name="Group 71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63" name="image1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64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65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66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67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68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69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70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72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74" name="Shape 74"/>
          <p:cNvSpPr/>
          <p:nvPr/>
        </p:nvSpPr>
        <p:spPr>
          <a:xfrm>
            <a:off x="3357300" y="1823287"/>
            <a:ext cx="6396301" cy="4173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/>
          <a:p>
            <a:pPr lvl="0" marR="101600" indent="101600" algn="r">
              <a:lnSpc>
                <a:spcPct val="115000"/>
              </a:lnSpc>
              <a:spcBef>
                <a:spcPts val="800"/>
              </a:spcBef>
              <a:defRPr sz="1800"/>
            </a:pPr>
            <a:r>
              <a:rPr sz="3600">
                <a:latin typeface="Tahoma"/>
                <a:ea typeface="Tahoma"/>
                <a:cs typeface="Tahoma"/>
                <a:sym typeface="Tahoma"/>
              </a:rPr>
              <a:t>When something is lost from your home then whom do you doubt?</a:t>
            </a:r>
            <a:endParaRPr sz="3600">
              <a:latin typeface="Tahoma"/>
              <a:ea typeface="Tahoma"/>
              <a:cs typeface="Tahoma"/>
              <a:sym typeface="Tahoma"/>
            </a:endParaRPr>
          </a:p>
          <a:p>
            <a:pPr lvl="0" marR="101600" indent="101600" algn="r">
              <a:lnSpc>
                <a:spcPct val="115000"/>
              </a:lnSpc>
              <a:spcBef>
                <a:spcPts val="800"/>
              </a:spcBef>
              <a:defRPr sz="1800"/>
            </a:pPr>
            <a:endParaRPr sz="3600">
              <a:latin typeface="Tahoma"/>
              <a:ea typeface="Tahoma"/>
              <a:cs typeface="Tahoma"/>
              <a:sym typeface="Tahoma"/>
            </a:endParaRPr>
          </a:p>
          <a:p>
            <a:pPr lvl="0" marR="101600" indent="101600" algn="r">
              <a:lnSpc>
                <a:spcPct val="115000"/>
              </a:lnSpc>
              <a:spcBef>
                <a:spcPts val="800"/>
              </a:spcBef>
              <a:defRPr sz="1800"/>
            </a:pPr>
            <a:r>
              <a:rPr sz="3600">
                <a:latin typeface="Tahoma"/>
                <a:ea typeface="Tahoma"/>
                <a:cs typeface="Tahoma"/>
                <a:sym typeface="Tahoma"/>
              </a:rPr>
              <a:t>Why?</a:t>
            </a:r>
            <a:endParaRPr sz="36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5" name="Shape 75"/>
          <p:cNvSpPr/>
          <p:nvPr/>
        </p:nvSpPr>
        <p:spPr>
          <a:xfrm rot="16200000">
            <a:off x="-819875" y="2681949"/>
            <a:ext cx="5429101" cy="855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b="1" sz="4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b="0" sz="1800"/>
            </a:pPr>
            <a:r>
              <a:rPr b="1" sz="4400"/>
              <a:t>Think About It</a:t>
            </a:r>
          </a:p>
        </p:txBody>
      </p:sp>
      <p:sp>
        <p:nvSpPr>
          <p:cNvPr id="76" name="Shape 76"/>
          <p:cNvSpPr/>
          <p:nvPr/>
        </p:nvSpPr>
        <p:spPr>
          <a:xfrm>
            <a:off x="3464174" y="1835374"/>
            <a:ext cx="6508500" cy="44877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9200"/>
                </a:lnTo>
                <a:lnTo>
                  <a:pt x="9000" y="19200"/>
                </a:lnTo>
                <a:lnTo>
                  <a:pt x="6300" y="21600"/>
                </a:lnTo>
                <a:lnTo>
                  <a:pt x="3600" y="19200"/>
                </a:lnTo>
                <a:lnTo>
                  <a:pt x="0" y="19200"/>
                </a:lnTo>
                <a:lnTo>
                  <a:pt x="0" y="11200"/>
                </a:lnTo>
                <a:close/>
              </a:path>
            </a:pathLst>
          </a:custGeom>
          <a:ln w="28575">
            <a:solidFill>
              <a:srgbClr val="6FA8DC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8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86" name="Group 86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78" name="image1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79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0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1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2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3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4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5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87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89" name="Shape 89"/>
          <p:cNvSpPr/>
          <p:nvPr/>
        </p:nvSpPr>
        <p:spPr>
          <a:xfrm rot="16200000">
            <a:off x="-819875" y="2681949"/>
            <a:ext cx="5429101" cy="855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b="1" sz="4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b="0" sz="1800"/>
            </a:pPr>
            <a:r>
              <a:rPr b="1" sz="4400"/>
              <a:t>Think About It</a:t>
            </a:r>
          </a:p>
        </p:txBody>
      </p:sp>
      <p:pic>
        <p:nvPicPr>
          <p:cNvPr id="90" name="image3.png" descr="C:\Users\DIU\Desktop\Untitled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81400" y="1524000"/>
            <a:ext cx="5145808" cy="4310063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image4.png" descr="Image result for youtube play 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144000" y="2667000"/>
            <a:ext cx="1828800" cy="1287662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8839200" y="3962400"/>
            <a:ext cx="2609701" cy="906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defRPr b="1" sz="1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b="0" sz="1800"/>
            </a:pPr>
            <a:r>
              <a:rPr b="1" sz="1600"/>
              <a:t>https://www.youtube.com/watch?v=OfofcOz-FVA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5.png" descr="F:\Shajal\ART OF LIVING - LESSONs Desk\image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48741" y="3262086"/>
            <a:ext cx="995363" cy="995363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0" y="1687830"/>
            <a:ext cx="12192000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b="1" sz="2400">
                <a:latin typeface="Tahoma"/>
                <a:ea typeface="Tahoma"/>
                <a:cs typeface="Tahoma"/>
                <a:sym typeface="Tahoma"/>
              </a:rPr>
              <a:t>POWER OF </a:t>
            </a:r>
            <a:r>
              <a:rPr b="1" sz="3200">
                <a:latin typeface="Tahoma"/>
                <a:ea typeface="Tahoma"/>
                <a:cs typeface="Tahoma"/>
                <a:sym typeface="Tahoma"/>
              </a:rPr>
              <a:t>Out of Box THINKING</a:t>
            </a:r>
          </a:p>
        </p:txBody>
      </p:sp>
      <p:grpSp>
        <p:nvGrpSpPr>
          <p:cNvPr id="106" name="Group 106"/>
          <p:cNvGrpSpPr/>
          <p:nvPr/>
        </p:nvGrpSpPr>
        <p:grpSpPr>
          <a:xfrm>
            <a:off x="3138449" y="452524"/>
            <a:ext cx="5762701" cy="673201"/>
            <a:chOff x="0" y="0"/>
            <a:chExt cx="5762700" cy="673199"/>
          </a:xfrm>
        </p:grpSpPr>
        <p:grpSp>
          <p:nvGrpSpPr>
            <p:cNvPr id="104" name="Group 104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96" name="image1.jp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97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98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99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00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01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02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03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105" name="image2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107" name="Shape 107"/>
          <p:cNvSpPr/>
          <p:nvPr/>
        </p:nvSpPr>
        <p:spPr>
          <a:xfrm>
            <a:off x="3524250" y="2362200"/>
            <a:ext cx="5219700" cy="0"/>
          </a:xfrm>
          <a:prstGeom prst="line">
            <a:avLst/>
          </a:prstGeom>
          <a:ln>
            <a:solidFill>
              <a:srgbClr val="666666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8" name="Shape 108"/>
          <p:cNvSpPr/>
          <p:nvPr/>
        </p:nvSpPr>
        <p:spPr>
          <a:xfrm>
            <a:off x="3486150" y="1619250"/>
            <a:ext cx="5219700" cy="0"/>
          </a:xfrm>
          <a:prstGeom prst="line">
            <a:avLst/>
          </a:prstGeom>
          <a:ln>
            <a:solidFill>
              <a:srgbClr val="99999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112" name="Group 112"/>
          <p:cNvGrpSpPr/>
          <p:nvPr/>
        </p:nvGrpSpPr>
        <p:grpSpPr>
          <a:xfrm>
            <a:off x="3428999" y="2761338"/>
            <a:ext cx="5533573" cy="1828801"/>
            <a:chOff x="0" y="0"/>
            <a:chExt cx="5533571" cy="1828800"/>
          </a:xfrm>
        </p:grpSpPr>
        <p:sp>
          <p:nvSpPr>
            <p:cNvPr id="109" name="Shape 109"/>
            <p:cNvSpPr/>
            <p:nvPr/>
          </p:nvSpPr>
          <p:spPr>
            <a:xfrm>
              <a:off x="-1" y="391890"/>
              <a:ext cx="1219201" cy="121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76200" cap="flat">
              <a:solidFill>
                <a:srgbClr val="ED7D31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" name="Shape 110"/>
            <p:cNvSpPr/>
            <p:nvPr/>
          </p:nvSpPr>
          <p:spPr>
            <a:xfrm>
              <a:off x="1814285" y="0"/>
              <a:ext cx="1905001" cy="182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76200" cap="flat">
              <a:solidFill>
                <a:srgbClr val="A6A6A6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" name="Shape 111"/>
            <p:cNvSpPr/>
            <p:nvPr/>
          </p:nvSpPr>
          <p:spPr>
            <a:xfrm>
              <a:off x="4314371" y="362862"/>
              <a:ext cx="1219201" cy="121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76200" cap="flat">
              <a:solidFill>
                <a:srgbClr val="ED7D31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3" name="Shape 113"/>
          <p:cNvSpPr/>
          <p:nvPr/>
        </p:nvSpPr>
        <p:spPr>
          <a:xfrm>
            <a:off x="2971800" y="4462779"/>
            <a:ext cx="2286000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240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PAST</a:t>
            </a:r>
            <a:endParaRPr sz="2400">
              <a:solidFill>
                <a:srgbClr val="404040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 algn="ctr">
              <a:defRPr sz="1800"/>
            </a:pPr>
            <a:r>
              <a:rPr sz="240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PAIN</a:t>
            </a:r>
          </a:p>
        </p:txBody>
      </p:sp>
      <p:sp>
        <p:nvSpPr>
          <p:cNvPr id="114" name="Shape 114"/>
          <p:cNvSpPr/>
          <p:nvPr/>
        </p:nvSpPr>
        <p:spPr>
          <a:xfrm>
            <a:off x="5181600" y="4615179"/>
            <a:ext cx="2286000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240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DESTROYING</a:t>
            </a:r>
            <a:endParaRPr sz="2400">
              <a:solidFill>
                <a:srgbClr val="404040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 algn="ctr">
              <a:defRPr sz="1800"/>
            </a:pPr>
            <a:r>
              <a:rPr sz="240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PRESENT</a:t>
            </a:r>
          </a:p>
        </p:txBody>
      </p:sp>
      <p:sp>
        <p:nvSpPr>
          <p:cNvPr id="115" name="Shape 115"/>
          <p:cNvSpPr/>
          <p:nvPr/>
        </p:nvSpPr>
        <p:spPr>
          <a:xfrm>
            <a:off x="7315200" y="4462779"/>
            <a:ext cx="2286000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240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FUTURE</a:t>
            </a:r>
            <a:endParaRPr sz="2400">
              <a:solidFill>
                <a:srgbClr val="404040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 algn="ctr">
              <a:defRPr sz="1800"/>
            </a:pPr>
            <a:r>
              <a:rPr sz="240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FEAR</a:t>
            </a:r>
          </a:p>
        </p:txBody>
      </p:sp>
      <p:pic>
        <p:nvPicPr>
          <p:cNvPr id="116" name="image6.png" descr="Image result for HEART 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38371" y="3338286"/>
            <a:ext cx="762001" cy="76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image7.png" descr="Image result for TIME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924800" y="3276600"/>
            <a:ext cx="914400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/>
          <p:nvPr/>
        </p:nvSpPr>
        <p:spPr>
          <a:xfrm flipV="1">
            <a:off x="4571999" y="3809999"/>
            <a:ext cx="1143001" cy="685802"/>
          </a:xfrm>
          <a:prstGeom prst="line">
            <a:avLst/>
          </a:prstGeom>
          <a:ln>
            <a:solidFill>
              <a:srgbClr val="808080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9" name="Shape 119"/>
          <p:cNvSpPr/>
          <p:nvPr/>
        </p:nvSpPr>
        <p:spPr>
          <a:xfrm flipV="1">
            <a:off x="4724399" y="3962399"/>
            <a:ext cx="1143001" cy="685802"/>
          </a:xfrm>
          <a:prstGeom prst="line">
            <a:avLst/>
          </a:prstGeom>
          <a:ln>
            <a:solidFill>
              <a:srgbClr val="808080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0" name="Shape 120"/>
          <p:cNvSpPr/>
          <p:nvPr/>
        </p:nvSpPr>
        <p:spPr>
          <a:xfrm flipV="1">
            <a:off x="4876799" y="4114799"/>
            <a:ext cx="1143001" cy="685802"/>
          </a:xfrm>
          <a:prstGeom prst="line">
            <a:avLst/>
          </a:prstGeom>
          <a:ln>
            <a:solidFill>
              <a:srgbClr val="808080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1" name="Shape 121"/>
          <p:cNvSpPr/>
          <p:nvPr/>
        </p:nvSpPr>
        <p:spPr>
          <a:xfrm flipH="1" flipV="1">
            <a:off x="6781799" y="3810000"/>
            <a:ext cx="1142207" cy="532607"/>
          </a:xfrm>
          <a:prstGeom prst="line">
            <a:avLst/>
          </a:prstGeom>
          <a:ln>
            <a:solidFill>
              <a:srgbClr val="808080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2" name="Shape 122"/>
          <p:cNvSpPr/>
          <p:nvPr/>
        </p:nvSpPr>
        <p:spPr>
          <a:xfrm flipH="1" flipV="1">
            <a:off x="6781799" y="4038600"/>
            <a:ext cx="1142207" cy="532607"/>
          </a:xfrm>
          <a:prstGeom prst="line">
            <a:avLst/>
          </a:prstGeom>
          <a:ln>
            <a:solidFill>
              <a:srgbClr val="808080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3" name="Shape 123"/>
          <p:cNvSpPr/>
          <p:nvPr/>
        </p:nvSpPr>
        <p:spPr>
          <a:xfrm flipH="1" flipV="1">
            <a:off x="6705599" y="4267200"/>
            <a:ext cx="1142207" cy="532607"/>
          </a:xfrm>
          <a:prstGeom prst="line">
            <a:avLst/>
          </a:prstGeom>
          <a:ln>
            <a:solidFill>
              <a:srgbClr val="808080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5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133" name="Group 133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125" name="image1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26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27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28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29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30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31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32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134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136" name="Shape 136"/>
          <p:cNvSpPr/>
          <p:nvPr/>
        </p:nvSpPr>
        <p:spPr>
          <a:xfrm>
            <a:off x="3352800" y="1813892"/>
            <a:ext cx="6396301" cy="1458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 algn="r">
              <a:lnSpc>
                <a:spcPct val="115000"/>
              </a:lnSpc>
              <a:spcBef>
                <a:spcPts val="800"/>
              </a:spcBef>
              <a:defRPr sz="3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3600"/>
              <a:t>Definition of RICH?</a:t>
            </a:r>
            <a:endParaRPr sz="3600"/>
          </a:p>
        </p:txBody>
      </p:sp>
      <p:sp>
        <p:nvSpPr>
          <p:cNvPr id="137" name="Shape 137"/>
          <p:cNvSpPr/>
          <p:nvPr/>
        </p:nvSpPr>
        <p:spPr>
          <a:xfrm rot="16200000">
            <a:off x="-819875" y="2681949"/>
            <a:ext cx="5429101" cy="855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b="1" sz="4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b="0" sz="1800"/>
            </a:pPr>
            <a:r>
              <a:rPr b="1" sz="4400"/>
              <a:t>Think About It</a:t>
            </a:r>
          </a:p>
        </p:txBody>
      </p:sp>
      <p:sp>
        <p:nvSpPr>
          <p:cNvPr id="138" name="Shape 138"/>
          <p:cNvSpPr/>
          <p:nvPr/>
        </p:nvSpPr>
        <p:spPr>
          <a:xfrm>
            <a:off x="3464174" y="1835374"/>
            <a:ext cx="6508500" cy="44877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9200"/>
                </a:lnTo>
                <a:lnTo>
                  <a:pt x="9000" y="19200"/>
                </a:lnTo>
                <a:lnTo>
                  <a:pt x="6300" y="21600"/>
                </a:lnTo>
                <a:lnTo>
                  <a:pt x="3600" y="19200"/>
                </a:lnTo>
                <a:lnTo>
                  <a:pt x="0" y="19200"/>
                </a:lnTo>
                <a:lnTo>
                  <a:pt x="0" y="11200"/>
                </a:lnTo>
                <a:close/>
              </a:path>
            </a:pathLst>
          </a:custGeom>
          <a:ln w="28575">
            <a:solidFill>
              <a:srgbClr val="6FA8DC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139" name="image4.png" descr="Image result for youtube play 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86200" y="3581400"/>
            <a:ext cx="1371600" cy="990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hape 140"/>
          <p:cNvSpPr/>
          <p:nvPr/>
        </p:nvSpPr>
        <p:spPr>
          <a:xfrm>
            <a:off x="5181600" y="3749055"/>
            <a:ext cx="4800600" cy="979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>
              <a:lnSpc>
                <a:spcPct val="115000"/>
              </a:lnSpc>
              <a:spcBef>
                <a:spcPts val="800"/>
              </a:spcBef>
              <a:defRPr sz="1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600"/>
              <a:t>https://www.youtube.com/watch?v=1DUYlHZsZfc&amp;list=PLFYpbGR1Le8C2al9HJ_Aj-K5B4Cnvqo1u</a:t>
            </a:r>
          </a:p>
        </p:txBody>
      </p:sp>
      <p:sp>
        <p:nvSpPr>
          <p:cNvPr id="141" name="Shape 141"/>
          <p:cNvSpPr/>
          <p:nvPr/>
        </p:nvSpPr>
        <p:spPr>
          <a:xfrm>
            <a:off x="5181600" y="3429650"/>
            <a:ext cx="2590800" cy="551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>
              <a:lnSpc>
                <a:spcPct val="115000"/>
              </a:lnSpc>
              <a:spcBef>
                <a:spcPts val="800"/>
              </a:spcBef>
              <a:defRPr b="1" sz="2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b="0" sz="1800"/>
            </a:pPr>
            <a:r>
              <a:rPr b="1" sz="2400"/>
              <a:t>Play the video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153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151" name="Group 151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143" name="image1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44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45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46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47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48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49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50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152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154" name="Shape 154"/>
          <p:cNvSpPr/>
          <p:nvPr/>
        </p:nvSpPr>
        <p:spPr>
          <a:xfrm>
            <a:off x="3047999" y="1661492"/>
            <a:ext cx="6396302" cy="1458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 algn="ctr">
              <a:lnSpc>
                <a:spcPct val="115000"/>
              </a:lnSpc>
              <a:spcBef>
                <a:spcPts val="800"/>
              </a:spcBef>
              <a:defRPr sz="3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3600"/>
              <a:t>Meaning of RICH?</a:t>
            </a:r>
            <a:endParaRPr sz="3600"/>
          </a:p>
        </p:txBody>
      </p:sp>
      <p:sp>
        <p:nvSpPr>
          <p:cNvPr id="155" name="Shape 155"/>
          <p:cNvSpPr/>
          <p:nvPr/>
        </p:nvSpPr>
        <p:spPr>
          <a:xfrm>
            <a:off x="2971800" y="1600200"/>
            <a:ext cx="6508499" cy="4487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9200"/>
                </a:lnTo>
                <a:lnTo>
                  <a:pt x="9000" y="19200"/>
                </a:lnTo>
                <a:lnTo>
                  <a:pt x="6300" y="21600"/>
                </a:lnTo>
                <a:lnTo>
                  <a:pt x="3600" y="19200"/>
                </a:lnTo>
                <a:lnTo>
                  <a:pt x="0" y="19200"/>
                </a:lnTo>
                <a:lnTo>
                  <a:pt x="0" y="11200"/>
                </a:lnTo>
                <a:close/>
              </a:path>
            </a:pathLst>
          </a:custGeom>
          <a:ln w="28575">
            <a:solidFill>
              <a:srgbClr val="6FA8DC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6" name="Shape 156"/>
          <p:cNvSpPr/>
          <p:nvPr/>
        </p:nvSpPr>
        <p:spPr>
          <a:xfrm>
            <a:off x="4267200" y="3063255"/>
            <a:ext cx="4953000" cy="1398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>
              <a:lnSpc>
                <a:spcPct val="115000"/>
              </a:lnSpc>
              <a:spcBef>
                <a:spcPts val="800"/>
              </a:spcBef>
              <a:defRPr b="1" sz="2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b="0" sz="1800"/>
            </a:pPr>
            <a:r>
              <a:rPr b="1" sz="2400"/>
              <a:t>Being rich is not about how much you have but how much you can give !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8966579" y="1787856"/>
            <a:ext cx="1" cy="2879678"/>
          </a:xfrm>
          <a:prstGeom prst="line">
            <a:avLst/>
          </a:prstGeom>
          <a:ln>
            <a:solidFill>
              <a:srgbClr val="5B9BD5"/>
            </a:solidFill>
            <a:miter lim="8000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59" name="Shape 159"/>
          <p:cNvSpPr/>
          <p:nvPr/>
        </p:nvSpPr>
        <p:spPr>
          <a:xfrm flipH="1">
            <a:off x="3480179" y="1787856"/>
            <a:ext cx="1" cy="2879678"/>
          </a:xfrm>
          <a:prstGeom prst="line">
            <a:avLst/>
          </a:prstGeom>
          <a:ln>
            <a:solidFill>
              <a:srgbClr val="5B9BD5"/>
            </a:solidFill>
            <a:miter lim="8000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60" name="image8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1447800"/>
            <a:ext cx="4327281" cy="36176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